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10972800" cx="14630400"/>
  <p:notesSz cx="10972800" cy="146304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829150" y="1097275"/>
            <a:ext cx="73155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97275" y="6949425"/>
            <a:ext cx="877822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" name="Google Shape;54;p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" name="Google Shape;59;p1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" name="Google Shape;64;p1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" name="Google Shape;69;p1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" name="Google Shape;74;p1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" name="Google Shape;79;p1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" name="Google Shape;84;p1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" name="Google Shape;89;p1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" name="Google Shape;94;p1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9" name="Google Shape;99;p1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" name="Google Shape;14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4" name="Google Shape;104;p2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9" name="Google Shape;109;p2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4" name="Google Shape;114;p2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2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4" name="Google Shape;124;p2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" name="Google Shape;19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" name="Google Shape;24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" name="Google Shape;29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" name="Google Shape;34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" name="Google Shape;39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" name="Google Shape;44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" name="Google Shape;49;p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